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84" r:id="rId4"/>
    <p:sldId id="285" r:id="rId5"/>
    <p:sldId id="257" r:id="rId6"/>
    <p:sldId id="260" r:id="rId7"/>
    <p:sldId id="259" r:id="rId8"/>
    <p:sldId id="258" r:id="rId9"/>
    <p:sldId id="261" r:id="rId10"/>
    <p:sldId id="279" r:id="rId11"/>
    <p:sldId id="282" r:id="rId12"/>
    <p:sldId id="283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1" r:id="rId26"/>
    <p:sldId id="286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206EDD-AE31-46E1-94E0-1477E39B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90852-B5D8-42FC-80D8-5EAE731B7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632" y="648930"/>
            <a:ext cx="4922391" cy="3347337"/>
          </a:xfrm>
        </p:spPr>
        <p:txBody>
          <a:bodyPr>
            <a:normAutofit/>
          </a:bodyPr>
          <a:lstStyle/>
          <a:p>
            <a:r>
              <a:rPr lang="en-IN"/>
              <a:t>DESIGNS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DE342-3296-4B5C-847D-9876774DA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0632" y="3996267"/>
            <a:ext cx="4922391" cy="1887008"/>
          </a:xfrm>
        </p:spPr>
        <p:txBody>
          <a:bodyPr>
            <a:normAutofit/>
          </a:bodyPr>
          <a:lstStyle/>
          <a:p>
            <a:r>
              <a:rPr lang="en-IN"/>
              <a:t> CQU LAB EQUIPMENT SOURCING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72A2F7-5F5F-488B-BEDA-EA9D4C7DF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A38ACBF-0F60-4794-9A0C-8CE4CC6FC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BE0AB99-4C84-4F4F-9411-B1F1E5F52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id="{00D3C3C7-47EA-4712-BE5C-A2C4A373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159649C-1860-450A-97D9-498572CFE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B3B99536-7190-4407-A82A-83E9748F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A270AEAB-26D7-48EB-973F-F91C667B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D6D68964-CEC4-48CF-B092-C972FF1BF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F6DC00C-F96A-4D44-A7E5-82A0E0D6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0" y="1793144"/>
            <a:ext cx="4774321" cy="29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0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D212-40E8-4945-8F0A-3881E76D0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335" y="110765"/>
            <a:ext cx="10018713" cy="822489"/>
          </a:xfrm>
        </p:spPr>
        <p:txBody>
          <a:bodyPr>
            <a:normAutofit/>
          </a:bodyPr>
          <a:lstStyle/>
          <a:p>
            <a:r>
              <a:rPr lang="en-IN" sz="3200" dirty="0"/>
              <a:t>UML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5EC79-7951-446A-9BE6-9CD7F8A96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766" y="999607"/>
            <a:ext cx="9596282" cy="5665144"/>
          </a:xfrm>
        </p:spPr>
      </p:pic>
    </p:spTree>
    <p:extLst>
      <p:ext uri="{BB962C8B-B14F-4D97-AF65-F5344CB8AC3E}">
        <p14:creationId xmlns:p14="http://schemas.microsoft.com/office/powerpoint/2010/main" val="267737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9373-DF35-473C-82C4-2161282E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90" y="202676"/>
            <a:ext cx="9252819" cy="567965"/>
          </a:xfrm>
        </p:spPr>
        <p:txBody>
          <a:bodyPr>
            <a:noAutofit/>
          </a:bodyPr>
          <a:lstStyle/>
          <a:p>
            <a:r>
              <a:rPr lang="en-IN" sz="2400" dirty="0"/>
              <a:t>SEQUENCE DIAGRAM – STUDENT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12B10-010D-470D-B0F4-BD1F55E05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228" y="916364"/>
            <a:ext cx="9994589" cy="5738960"/>
          </a:xfrm>
        </p:spPr>
      </p:pic>
    </p:spTree>
    <p:extLst>
      <p:ext uri="{BB962C8B-B14F-4D97-AF65-F5344CB8AC3E}">
        <p14:creationId xmlns:p14="http://schemas.microsoft.com/office/powerpoint/2010/main" val="211491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9203-FB59-4003-8FAB-366C63F2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9309380" cy="454843"/>
          </a:xfrm>
        </p:spPr>
        <p:txBody>
          <a:bodyPr>
            <a:noAutofit/>
          </a:bodyPr>
          <a:lstStyle/>
          <a:p>
            <a:r>
              <a:rPr lang="en-IN" sz="2400" dirty="0"/>
              <a:t>SEQUENCE DIAGRAM – ADMIN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9F0E98-AA62-466C-8813-5D1274822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142" y="1282045"/>
            <a:ext cx="9449072" cy="5375912"/>
          </a:xfrm>
        </p:spPr>
      </p:pic>
    </p:spTree>
    <p:extLst>
      <p:ext uri="{BB962C8B-B14F-4D97-AF65-F5344CB8AC3E}">
        <p14:creationId xmlns:p14="http://schemas.microsoft.com/office/powerpoint/2010/main" val="189676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B560-FA88-4282-95A7-2EF02357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2" cy="636973"/>
          </a:xfrm>
        </p:spPr>
        <p:txBody>
          <a:bodyPr>
            <a:noAutofit/>
          </a:bodyPr>
          <a:lstStyle/>
          <a:p>
            <a:r>
              <a:rPr lang="en-IN" sz="2400" dirty="0"/>
              <a:t>USER INTERFACE DESIGN – LOGIN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B7DCE-556A-42D5-8879-AF5B39B86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F57C4-66D4-47B5-94A3-E77D10E43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2091" y="1610147"/>
            <a:ext cx="5442930" cy="52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F8E9-2B0E-4B10-A3D8-A66B5C3F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USER INTERFACE DESIGN – STUDENT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46E0D1-45B6-43F9-9BF0-CF84EC867A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906" y="2258627"/>
            <a:ext cx="7292861" cy="38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6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B90-F4DC-4B4C-B6D2-B253CB6D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USER INTERFACE DESIGN – EQUIPMENT SEARCH WINDOW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EAFD9-C180-4B4E-A9EF-47AB69D39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3C91E-A57A-40C1-86B1-323BDC3824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3600" y="1917093"/>
            <a:ext cx="7824799" cy="482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19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970E-DF2B-4C50-8D71-91DD58FB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USER INTERFACE DESIGN – MY HISTORY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E78B41-9286-4FFF-816F-3A009D3320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227" y="1912398"/>
            <a:ext cx="782383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3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3E7B-BAD7-4C77-A21E-56D6BDE5B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189" y="0"/>
            <a:ext cx="9879105" cy="1036467"/>
          </a:xfrm>
        </p:spPr>
        <p:txBody>
          <a:bodyPr>
            <a:normAutofit/>
          </a:bodyPr>
          <a:lstStyle/>
          <a:p>
            <a:r>
              <a:rPr lang="en-IN" sz="2400" dirty="0"/>
              <a:t>USER INTERFACE DESIGN – MY SETTINGS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452FDA-B0A4-4010-B56E-04B08FF9AE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685" y="990600"/>
            <a:ext cx="83481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8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56A3-DA71-49EF-A1FD-57D7C42D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398" y="117629"/>
            <a:ext cx="9408590" cy="1000957"/>
          </a:xfrm>
        </p:spPr>
        <p:txBody>
          <a:bodyPr>
            <a:normAutofit/>
          </a:bodyPr>
          <a:lstStyle/>
          <a:p>
            <a:r>
              <a:rPr lang="en-IN" sz="2400" dirty="0"/>
              <a:t>USER INTERFACE DESIGN – CHECK AVAILABILITY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061333-C371-476A-971E-D858CE676A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146" y="1122655"/>
            <a:ext cx="8539094" cy="5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1DE5-0899-429E-A6E4-81D1F0FC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USER INTERFACE DESIGN – CHECK AVAILABILITY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85DD41-4DBF-4DC1-A426-2526A639F0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945" y="1921275"/>
            <a:ext cx="7045391" cy="44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3347-929A-4F0D-B7F6-F77514C4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TEAM MEMBERS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44B3160-D030-4CA4-AB9A-9FE25B99C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5629"/>
              </p:ext>
            </p:extLst>
          </p:nvPr>
        </p:nvGraphicFramePr>
        <p:xfrm>
          <a:off x="1484312" y="2667000"/>
          <a:ext cx="10199687" cy="250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787">
                  <a:extLst>
                    <a:ext uri="{9D8B030D-6E8A-4147-A177-3AD203B41FA5}">
                      <a16:colId xmlns:a16="http://schemas.microsoft.com/office/drawing/2014/main" val="1855291578"/>
                    </a:ext>
                  </a:extLst>
                </a:gridCol>
                <a:gridCol w="5694004">
                  <a:extLst>
                    <a:ext uri="{9D8B030D-6E8A-4147-A177-3AD203B41FA5}">
                      <a16:colId xmlns:a16="http://schemas.microsoft.com/office/drawing/2014/main" val="3917220937"/>
                    </a:ext>
                  </a:extLst>
                </a:gridCol>
                <a:gridCol w="3399896">
                  <a:extLst>
                    <a:ext uri="{9D8B030D-6E8A-4147-A177-3AD203B41FA5}">
                      <a16:colId xmlns:a16="http://schemas.microsoft.com/office/drawing/2014/main" val="3251325285"/>
                    </a:ext>
                  </a:extLst>
                </a:gridCol>
              </a:tblGrid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61032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ADARSHA MANI LAMICHHANE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12140071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557765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JAVAGAL SRINATH NARAYANAN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12131213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27647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BANDANA KAPALI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12127043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606753"/>
                  </a:ext>
                </a:extLst>
              </a:tr>
              <a:tr h="500888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MARUF SIDDIQUE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12132167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7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27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71E2-F8B8-4D29-ABB9-D2ACED9C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89" y="-68802"/>
            <a:ext cx="10018713" cy="1752599"/>
          </a:xfrm>
        </p:spPr>
        <p:txBody>
          <a:bodyPr>
            <a:normAutofit/>
          </a:bodyPr>
          <a:lstStyle/>
          <a:p>
            <a:r>
              <a:rPr lang="en-IN" sz="2400" dirty="0"/>
              <a:t>USER INTERFACE DESIGN – ADMIN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51719-6EA0-4CD0-868C-A33F59B99C1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540" y="1406370"/>
            <a:ext cx="6328810" cy="47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4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D395-E0B5-4592-9434-278B2ACAC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253" y="108752"/>
            <a:ext cx="9879106" cy="938814"/>
          </a:xfrm>
        </p:spPr>
        <p:txBody>
          <a:bodyPr>
            <a:normAutofit/>
          </a:bodyPr>
          <a:lstStyle/>
          <a:p>
            <a:r>
              <a:rPr lang="en-IN" sz="2400" dirty="0"/>
              <a:t>USER INTERFACE DESIGN –  STUDENT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142E2D-B36C-4076-B21B-71BED4F020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659" y="1237695"/>
            <a:ext cx="8366293" cy="47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8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D4A1-7CAC-4AE6-87AF-342AFE1C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1"/>
            <a:ext cx="9666042" cy="823404"/>
          </a:xfrm>
        </p:spPr>
        <p:txBody>
          <a:bodyPr>
            <a:noAutofit/>
          </a:bodyPr>
          <a:lstStyle/>
          <a:p>
            <a:r>
              <a:rPr lang="en-IN" sz="2400" dirty="0"/>
              <a:t>USER INTERFACE DESIGN –   ADD / DELETE STUDENT DETAILS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621939-0BF7-4129-8985-283C42F076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442" y="1597241"/>
            <a:ext cx="7944353" cy="50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36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6F92-C228-4D4F-A6B6-13D6A2275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32" y="108752"/>
            <a:ext cx="10056660" cy="1125245"/>
          </a:xfrm>
        </p:spPr>
        <p:txBody>
          <a:bodyPr>
            <a:normAutofit/>
          </a:bodyPr>
          <a:lstStyle/>
          <a:p>
            <a:r>
              <a:rPr lang="en-IN" sz="2400" dirty="0"/>
              <a:t>USER INTERFACE DESIGN –   ADD / DELETE EQUIPMENT DETAILS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D3120-8519-43F6-895B-89E26BC407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783" y="1326472"/>
            <a:ext cx="7903767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FBF1-42FD-419C-AF8C-BE99586C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577" y="188650"/>
            <a:ext cx="9497367" cy="1018713"/>
          </a:xfrm>
        </p:spPr>
        <p:txBody>
          <a:bodyPr>
            <a:normAutofit/>
          </a:bodyPr>
          <a:lstStyle/>
          <a:p>
            <a:r>
              <a:rPr lang="en-IN" sz="2400" dirty="0"/>
              <a:t>USER INTERFACE DESIGN –   ADD / DELETE CAMPUS DETAILS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DD58F0-7C3B-44C8-BDAA-C306F59D8E0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526" y="1118587"/>
            <a:ext cx="8821897" cy="50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0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50FB-D22A-45FC-A00F-3E364B17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18794"/>
          </a:xfrm>
        </p:spPr>
        <p:txBody>
          <a:bodyPr>
            <a:normAutofit/>
          </a:bodyPr>
          <a:lstStyle/>
          <a:p>
            <a:r>
              <a:rPr lang="en-IN" sz="2800" dirty="0"/>
              <a:t>WHAT WE DONE IN THIS DESIGN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E0F44-DDB2-4EC0-BA05-321E11797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15679"/>
            <a:ext cx="10129513" cy="4075522"/>
          </a:xfrm>
        </p:spPr>
        <p:txBody>
          <a:bodyPr/>
          <a:lstStyle/>
          <a:p>
            <a:r>
              <a:rPr lang="en-IN" dirty="0"/>
              <a:t>We done with UML diagrams – Process flow, Sequence diagrams, Class diagrams and ERD diagrams</a:t>
            </a:r>
          </a:p>
          <a:p>
            <a:endParaRPr lang="en-IN" dirty="0"/>
          </a:p>
          <a:p>
            <a:r>
              <a:rPr lang="en-IN" dirty="0"/>
              <a:t>We also created the prototype design for User interface – For both Admin and lab member dashboard.</a:t>
            </a:r>
          </a:p>
        </p:txBody>
      </p:sp>
    </p:spTree>
    <p:extLst>
      <p:ext uri="{BB962C8B-B14F-4D97-AF65-F5344CB8AC3E}">
        <p14:creationId xmlns:p14="http://schemas.microsoft.com/office/powerpoint/2010/main" val="2858996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6C45-BFE4-4D9C-9BAD-083DD9E4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YOUTUBE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099D6-BBD9-47A5-AC85-178058350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/>
              <a:t>https://www.youtube.com/watch?v=awhkxtKoYrE</a:t>
            </a:r>
          </a:p>
        </p:txBody>
      </p:sp>
    </p:spTree>
    <p:extLst>
      <p:ext uri="{BB962C8B-B14F-4D97-AF65-F5344CB8AC3E}">
        <p14:creationId xmlns:p14="http://schemas.microsoft.com/office/powerpoint/2010/main" val="141063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640-A7C3-4EA3-8D9E-0597A820C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3186260"/>
            <a:ext cx="8517529" cy="105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3836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3">
            <a:extLst>
              <a:ext uri="{FF2B5EF4-FFF2-40B4-BE49-F238E27FC236}">
                <a16:creationId xmlns:a16="http://schemas.microsoft.com/office/drawing/2014/main" id="{FDB0F91E-E08B-4543-B4C0-6DF9094A0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AA7E6E8-7988-4714-A434-6B552010B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2736B6B-CF60-477E-8405-C77A6B60D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C54F74-7D7A-4327-AC54-03A0C30C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0790CC2-4075-407E-B51B-01EBAB18A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08D79CE-C1DC-4640-82F8-32DDB31DF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690EB4B-9665-453E-A536-FA9DA06D1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hool students in chemistry class">
            <a:extLst>
              <a:ext uri="{FF2B5EF4-FFF2-40B4-BE49-F238E27FC236}">
                <a16:creationId xmlns:a16="http://schemas.microsoft.com/office/drawing/2014/main" id="{083B5381-0EFC-4DC0-9762-FFEEF7364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2" r="27610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364A6A-6227-4A90-B6E0-D2C4DBA8D675}"/>
              </a:ext>
            </a:extLst>
          </p:cNvPr>
          <p:cNvSpPr txBox="1"/>
          <p:nvPr/>
        </p:nvSpPr>
        <p:spPr>
          <a:xfrm>
            <a:off x="972080" y="685800"/>
            <a:ext cx="5260680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n w="3175" cmpd="sng">
                  <a:noFill/>
                </a:ln>
                <a:latin typeface="+mj-lt"/>
                <a:ea typeface="+mj-ea"/>
                <a:cs typeface="+mj-cs"/>
              </a:rPr>
              <a:t>Project Brief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9AE26-1C7E-43B2-8EB3-F84225F72A0D}"/>
              </a:ext>
            </a:extLst>
          </p:cNvPr>
          <p:cNvSpPr txBox="1"/>
          <p:nvPr/>
        </p:nvSpPr>
        <p:spPr>
          <a:xfrm>
            <a:off x="643468" y="2666999"/>
            <a:ext cx="5260680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700"/>
              <a:t>CQU lab management system is an application build for the staffs and student to quickly find lab equipment available in all the campuses. Lab management system offers a set of key features that will support a modern laboratory operation.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70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700"/>
              <a:t>CQU lab management system will set the key features that support a modern lab operation like data tracking support, flexible architecture and smart data exchange interfaces that will support its use in everyday regulated environment.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86433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1">
            <a:extLst>
              <a:ext uri="{FF2B5EF4-FFF2-40B4-BE49-F238E27FC236}">
                <a16:creationId xmlns:a16="http://schemas.microsoft.com/office/drawing/2014/main" id="{13429D7D-2484-45E1-B438-19ACAE8CD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02D19993-B3BA-4C7B-BEB1-8BE084822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31FC6E57-9A89-44F0-8B59-3E426184B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883FA48-E7E7-4814-AA9A-51FE869B1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BCD94EE-BDA5-4C19-B647-63426F9F9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8574DA21-3561-40EE-84C3-7AE16B0A8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0B2EBBA-3792-438A-878A-4F2B922AE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71C641-7439-4FE7-8CB2-EDDE734AB995}"/>
              </a:ext>
            </a:extLst>
          </p:cNvPr>
          <p:cNvSpPr txBox="1"/>
          <p:nvPr/>
        </p:nvSpPr>
        <p:spPr>
          <a:xfrm>
            <a:off x="1484311" y="2666999"/>
            <a:ext cx="2812386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b="1" dirty="0"/>
              <a:t>Software Architecture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N Tier Architecture 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dirty="0"/>
              <a:t> MVP pattern </a:t>
            </a:r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3B242D12-B239-4820-BEEC-D90EF1242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7552" y="648931"/>
            <a:ext cx="6917478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69113-870F-4E91-863E-DD94FD733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00" y="1894444"/>
            <a:ext cx="3056428" cy="2781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0D1415-89D8-4542-8CFE-8935BCDAF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54" y="2054742"/>
            <a:ext cx="3056838" cy="246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1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CD3D-CEEA-4CD9-8A0A-C8790A09A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GOING TO SEE IN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AAB2-8587-4863-B4F7-BE5A82819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UML diagrams</a:t>
            </a:r>
          </a:p>
          <a:p>
            <a:r>
              <a:rPr lang="en-IN" dirty="0"/>
              <a:t>Behaviour modelling</a:t>
            </a:r>
          </a:p>
          <a:p>
            <a:r>
              <a:rPr lang="en-IN" dirty="0"/>
              <a:t>User Interface prototype</a:t>
            </a:r>
          </a:p>
        </p:txBody>
      </p:sp>
    </p:spTree>
    <p:extLst>
      <p:ext uri="{BB962C8B-B14F-4D97-AF65-F5344CB8AC3E}">
        <p14:creationId xmlns:p14="http://schemas.microsoft.com/office/powerpoint/2010/main" val="68818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AFCB-82D1-4C94-AF34-F853C4CB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52" y="215283"/>
            <a:ext cx="8707254" cy="690239"/>
          </a:xfrm>
        </p:spPr>
        <p:txBody>
          <a:bodyPr>
            <a:normAutofit/>
          </a:bodyPr>
          <a:lstStyle/>
          <a:p>
            <a:r>
              <a:rPr lang="en-IN" sz="2400" dirty="0"/>
              <a:t>UML – 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6DFA7-50BA-4746-A77F-7D3F2245D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411" y="853351"/>
            <a:ext cx="8322536" cy="5789366"/>
          </a:xfrm>
        </p:spPr>
      </p:pic>
    </p:spTree>
    <p:extLst>
      <p:ext uri="{BB962C8B-B14F-4D97-AF65-F5344CB8AC3E}">
        <p14:creationId xmlns:p14="http://schemas.microsoft.com/office/powerpoint/2010/main" val="51142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E496-30B8-4E28-9F4A-3343F5AC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301" y="0"/>
            <a:ext cx="8369903" cy="772357"/>
          </a:xfrm>
        </p:spPr>
        <p:txBody>
          <a:bodyPr>
            <a:normAutofit/>
          </a:bodyPr>
          <a:lstStyle/>
          <a:p>
            <a:r>
              <a:rPr lang="en-IN" sz="2000" dirty="0"/>
              <a:t>CQU LAB – EQUIPMENT SOURCING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995C8-4FF1-4CA6-9EF7-7D1CC49A8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157" y="887767"/>
            <a:ext cx="8259047" cy="5788875"/>
          </a:xfrm>
        </p:spPr>
      </p:pic>
    </p:spTree>
    <p:extLst>
      <p:ext uri="{BB962C8B-B14F-4D97-AF65-F5344CB8AC3E}">
        <p14:creationId xmlns:p14="http://schemas.microsoft.com/office/powerpoint/2010/main" val="49304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D828-9867-4BA0-96C9-22BB5331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068" y="153140"/>
            <a:ext cx="8831541" cy="681361"/>
          </a:xfrm>
        </p:spPr>
        <p:txBody>
          <a:bodyPr>
            <a:normAutofit/>
          </a:bodyPr>
          <a:lstStyle/>
          <a:p>
            <a:r>
              <a:rPr lang="en-IN" sz="2000" dirty="0"/>
              <a:t>PROCESS FLOW DIAGRAM – LAB MEMBER 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DA41B-A74A-425F-BE12-C05CCCFB2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068" y="1157697"/>
            <a:ext cx="8831541" cy="5368628"/>
          </a:xfrm>
        </p:spPr>
      </p:pic>
    </p:spTree>
    <p:extLst>
      <p:ext uri="{BB962C8B-B14F-4D97-AF65-F5344CB8AC3E}">
        <p14:creationId xmlns:p14="http://schemas.microsoft.com/office/powerpoint/2010/main" val="186625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66A5-B7B6-4F3B-979A-2DA3E0D1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930" y="153139"/>
            <a:ext cx="8600722" cy="734627"/>
          </a:xfrm>
        </p:spPr>
        <p:txBody>
          <a:bodyPr>
            <a:normAutofit/>
          </a:bodyPr>
          <a:lstStyle/>
          <a:p>
            <a:r>
              <a:rPr lang="en-IN" sz="2800" dirty="0"/>
              <a:t>PROCESS FLOW DIAGRAM – ADMIN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36FA-DBEF-4DBF-9E73-8C07D2FC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9840B-B228-4147-892F-32F1E909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71" y="1004083"/>
            <a:ext cx="9732021" cy="57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54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372</TotalTime>
  <Words>315</Words>
  <Application>Microsoft Office PowerPoint</Application>
  <PresentationFormat>Widescreen</PresentationFormat>
  <Paragraphs>55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Corbel</vt:lpstr>
      <vt:lpstr>Parallax</vt:lpstr>
      <vt:lpstr>DESIGNS</vt:lpstr>
      <vt:lpstr>TEAM MEMBERS </vt:lpstr>
      <vt:lpstr>PowerPoint Presentation</vt:lpstr>
      <vt:lpstr>PowerPoint Presentation</vt:lpstr>
      <vt:lpstr>WHAT WE GOING TO SEE IN THIS PRESENTATION</vt:lpstr>
      <vt:lpstr>UML – USE CASE DIAGRAM</vt:lpstr>
      <vt:lpstr>CQU LAB – EQUIPMENT SOURCING DATABASE</vt:lpstr>
      <vt:lpstr>PROCESS FLOW DIAGRAM – LAB MEMBER END</vt:lpstr>
      <vt:lpstr>PROCESS FLOW DIAGRAM – ADMIN END</vt:lpstr>
      <vt:lpstr>UML CLASS DIAGRAM</vt:lpstr>
      <vt:lpstr>SEQUENCE DIAGRAM – STUDENT PAGE</vt:lpstr>
      <vt:lpstr>SEQUENCE DIAGRAM – ADMIN PAGE</vt:lpstr>
      <vt:lpstr>USER INTERFACE DESIGN – LOGIN SCREEN</vt:lpstr>
      <vt:lpstr>USER INTERFACE DESIGN – STUDENT DASHBOARD</vt:lpstr>
      <vt:lpstr>USER INTERFACE DESIGN – EQUIPMENT SEARCH WINDOW </vt:lpstr>
      <vt:lpstr>USER INTERFACE DESIGN – MY HISTORY</vt:lpstr>
      <vt:lpstr>USER INTERFACE DESIGN – MY SETTINGS</vt:lpstr>
      <vt:lpstr>USER INTERFACE DESIGN – CHECK AVAILABILITY</vt:lpstr>
      <vt:lpstr>USER INTERFACE DESIGN – CHECK AVAILABILITY</vt:lpstr>
      <vt:lpstr>USER INTERFACE DESIGN – ADMIN DASHBOARD</vt:lpstr>
      <vt:lpstr>USER INTERFACE DESIGN –  STUDENT SEARCH</vt:lpstr>
      <vt:lpstr>USER INTERFACE DESIGN –   ADD / DELETE STUDENT DETAILS</vt:lpstr>
      <vt:lpstr>USER INTERFACE DESIGN –   ADD / DELETE EQUIPMENT DETAILS</vt:lpstr>
      <vt:lpstr>USER INTERFACE DESIGN –   ADD / DELETE CAMPUS DETAILS</vt:lpstr>
      <vt:lpstr>WHAT WE DONE IN THIS DESIGN WINDOW</vt:lpstr>
      <vt:lpstr>YOUTUBE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DESIGNS</dc:title>
  <dc:creator>JAVAGAL</dc:creator>
  <cp:lastModifiedBy>JAVAGAL</cp:lastModifiedBy>
  <cp:revision>36</cp:revision>
  <dcterms:created xsi:type="dcterms:W3CDTF">2021-08-07T06:11:49Z</dcterms:created>
  <dcterms:modified xsi:type="dcterms:W3CDTF">2021-08-24T10:06:56Z</dcterms:modified>
</cp:coreProperties>
</file>